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0"/>
  </p:notesMasterIdLst>
  <p:sldIdLst>
    <p:sldId id="256" r:id="rId2"/>
    <p:sldId id="273" r:id="rId3"/>
    <p:sldId id="257" r:id="rId4"/>
    <p:sldId id="279" r:id="rId5"/>
    <p:sldId id="277" r:id="rId6"/>
    <p:sldId id="258" r:id="rId7"/>
    <p:sldId id="284" r:id="rId8"/>
    <p:sldId id="274" r:id="rId9"/>
    <p:sldId id="259" r:id="rId10"/>
    <p:sldId id="260" r:id="rId11"/>
    <p:sldId id="262" r:id="rId12"/>
    <p:sldId id="261" r:id="rId13"/>
    <p:sldId id="263" r:id="rId14"/>
    <p:sldId id="264" r:id="rId15"/>
    <p:sldId id="265" r:id="rId16"/>
    <p:sldId id="266" r:id="rId17"/>
    <p:sldId id="280" r:id="rId18"/>
    <p:sldId id="275" r:id="rId19"/>
    <p:sldId id="270" r:id="rId20"/>
    <p:sldId id="276" r:id="rId21"/>
    <p:sldId id="271" r:id="rId22"/>
    <p:sldId id="278" r:id="rId23"/>
    <p:sldId id="281" r:id="rId24"/>
    <p:sldId id="268" r:id="rId25"/>
    <p:sldId id="267" r:id="rId26"/>
    <p:sldId id="269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/>
    <p:restoredTop sz="94643"/>
  </p:normalViewPr>
  <p:slideViewPr>
    <p:cSldViewPr snapToGrid="0" snapToObjects="1">
      <p:cViewPr varScale="1">
        <p:scale>
          <a:sx n="68" d="100"/>
          <a:sy n="68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9C3FC-82D5-F14A-A86A-2DD7CF01F001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91F9E-C29A-8747-B399-2B00F3E1B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77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91F9E-C29A-8747-B399-2B00F3E1B71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27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7C3A134-F1C3-464B-BF47-54DC2DE08F52}" type="datetimeFigureOut">
              <a:rPr lang="en-US" smtClean="0"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0529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73807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994558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7489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71309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189826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1020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D7C3A134-F1C3-464B-BF47-54DC2DE08F52}" type="datetimeFigureOut">
              <a:rPr lang="en-US" smtClean="0"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9520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027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327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319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9022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99544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648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54108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5425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4771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D7C3A134-F1C3-464B-BF47-54DC2DE08F52}" type="datetimeFigureOut">
              <a:rPr lang="en-US" smtClean="0"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0098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etkahoot.co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kahoot.uservoice.com" TargetMode="External"/><Relationship Id="rId2" Type="http://schemas.openxmlformats.org/officeDocument/2006/relationships/hyperlink" Target="https://www.youtube.com/watch?v=pFFv6_6was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etkahoot.com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etkahoot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ditchthattextbook.com/2014/08/28/10-ways-to-electrify-class-with-kahoot/" TargetMode="External"/><Relationship Id="rId2" Type="http://schemas.openxmlformats.org/officeDocument/2006/relationships/hyperlink" Target="http://c4lpt.co.uk/top100tools/kahoo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cticstartup.com/2014/10/27/norways-kahoot-is-an-edtech-rocket-with-900000-signups-last-week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dtechreview.in/news/1490-how-kahoot-can-help-teachers-to-engage-students" TargetMode="External"/><Relationship Id="rId2" Type="http://schemas.openxmlformats.org/officeDocument/2006/relationships/hyperlink" Target="http://arcticstartup.com/2014/10/27/norways-kahoot-is-an-edtech-rocket-with-900000-signups-last-wee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itchthattextbook.com/2014/08/28/10-ways-to-electrify-class-with-kahoot/" TargetMode="External"/><Relationship Id="rId4" Type="http://schemas.openxmlformats.org/officeDocument/2006/relationships/hyperlink" Target="http://c4lpt.co.uk/top100tools/kahoo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etkahoot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etkahoot.co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etkahoot.co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getkahoot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77962"/>
            <a:ext cx="8077200" cy="1673352"/>
          </a:xfrm>
        </p:spPr>
        <p:txBody>
          <a:bodyPr/>
          <a:lstStyle/>
          <a:p>
            <a:r>
              <a:rPr lang="en-US" dirty="0"/>
              <a:t>Kahoot!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51314"/>
            <a:ext cx="8077200" cy="1531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Valerie Hyder</a:t>
            </a:r>
          </a:p>
          <a:p>
            <a:r>
              <a:rPr lang="en-US" dirty="0"/>
              <a:t>ITEC 7445</a:t>
            </a:r>
          </a:p>
          <a:p>
            <a:r>
              <a:rPr lang="en-US" dirty="0"/>
              <a:t>Dr. Larkin</a:t>
            </a:r>
          </a:p>
          <a:p>
            <a:r>
              <a:rPr lang="en-US" dirty="0"/>
              <a:t>July 11, 2016</a:t>
            </a:r>
          </a:p>
          <a:p>
            <a:r>
              <a:rPr lang="en-US" dirty="0"/>
              <a:t>Emerging Technology Presentation</a:t>
            </a:r>
          </a:p>
        </p:txBody>
      </p:sp>
    </p:spTree>
    <p:extLst>
      <p:ext uri="{BB962C8B-B14F-4D97-AF65-F5344CB8AC3E}">
        <p14:creationId xmlns:p14="http://schemas.microsoft.com/office/powerpoint/2010/main" val="21359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for equitable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can participate using any device with a web browser.</a:t>
            </a:r>
          </a:p>
          <a:p>
            <a:r>
              <a:rPr lang="en-US" dirty="0"/>
              <a:t>All students at Adairsville Middle School have a school issued MacBook Air, so all students are able to participate.</a:t>
            </a:r>
          </a:p>
          <a:p>
            <a:r>
              <a:rPr lang="en-US" dirty="0"/>
              <a:t>Easy to use interface makes participation easy for all types of students at all ages.</a:t>
            </a:r>
          </a:p>
        </p:txBody>
      </p:sp>
    </p:spTree>
    <p:extLst>
      <p:ext uri="{BB962C8B-B14F-4D97-AF65-F5344CB8AC3E}">
        <p14:creationId xmlns:p14="http://schemas.microsoft.com/office/powerpoint/2010/main" val="247342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Equipment/software needed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Kahoot is a free web based tool</a:t>
            </a:r>
          </a:p>
          <a:p>
            <a:r>
              <a:rPr lang="en-US" dirty="0"/>
              <a:t>Students do not need a personal account</a:t>
            </a:r>
          </a:p>
          <a:p>
            <a:r>
              <a:rPr lang="en-US" dirty="0"/>
              <a:t>Internet connection required</a:t>
            </a:r>
          </a:p>
          <a:p>
            <a:r>
              <a:rPr lang="en-US" dirty="0"/>
              <a:t>Device with a web browser</a:t>
            </a:r>
          </a:p>
        </p:txBody>
      </p:sp>
      <p:pic>
        <p:nvPicPr>
          <p:cNvPr id="4" name="Picture 3" descr="Screen Shot 2015-03-29 at 4.39.31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12" y="4255641"/>
            <a:ext cx="8229600" cy="21394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64771" y="6478278"/>
            <a:ext cx="3479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Photo source: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GetKahoot.com</a:t>
            </a:r>
            <a:endParaRPr lang="en-US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06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Bartow County provides schools with a technology coach to help with laptop and internet connection issues.</a:t>
            </a:r>
          </a:p>
          <a:p>
            <a:r>
              <a:rPr lang="en-US" dirty="0"/>
              <a:t>Kahoot provides tutorial videos and a help and support section on their website:</a:t>
            </a:r>
          </a:p>
          <a:p>
            <a:pPr lvl="1"/>
            <a:r>
              <a:rPr lang="en-US" dirty="0">
                <a:hlinkClick r:id="rId2"/>
              </a:rPr>
              <a:t>Tutorial video 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Kahoot FAQ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16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have internet connection to use.</a:t>
            </a:r>
          </a:p>
          <a:p>
            <a:r>
              <a:rPr lang="en-US" dirty="0"/>
              <a:t>Kahoot is only useful in a group setting, so at-home, independent use is not beneficial.</a:t>
            </a:r>
          </a:p>
          <a:p>
            <a:pPr lvl="1"/>
            <a:r>
              <a:rPr lang="en-US" dirty="0"/>
              <a:t>Unless students are creating their own Kahoots for future collaborative use.</a:t>
            </a:r>
          </a:p>
        </p:txBody>
      </p:sp>
    </p:spTree>
    <p:extLst>
      <p:ext uri="{BB962C8B-B14F-4D97-AF65-F5344CB8AC3E}">
        <p14:creationId xmlns:p14="http://schemas.microsoft.com/office/powerpoint/2010/main" val="128008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Kahoot is absolutely free to use!</a:t>
            </a:r>
          </a:p>
          <a:p>
            <a:r>
              <a:rPr lang="en-US" dirty="0"/>
              <a:t>Adairsville Middle has already implemented a 1:1 model so no additional hardware is needed.</a:t>
            </a:r>
          </a:p>
          <a:p>
            <a:r>
              <a:rPr lang="en-US" dirty="0"/>
              <a:t>If an issue does arise where a student does not have a laptop, they can use their personal device (smart phone or tablet).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66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Bartow County School system has funds in place for continuing implementation of the 1:1 laptop initiative in all schools.</a:t>
            </a:r>
          </a:p>
          <a:p>
            <a:r>
              <a:rPr lang="en-US" dirty="0"/>
              <a:t>Adairsville Middle is beginning our fourth year of 1:1 implementation, so no additional funds are currently needed to use Kahoot.</a:t>
            </a:r>
          </a:p>
          <a:p>
            <a:r>
              <a:rPr lang="en-US" dirty="0"/>
              <a:t>In the future, Title I funds could be used if needed.</a:t>
            </a:r>
          </a:p>
        </p:txBody>
      </p:sp>
    </p:spTree>
    <p:extLst>
      <p:ext uri="{BB962C8B-B14F-4D97-AF65-F5344CB8AC3E}">
        <p14:creationId xmlns:p14="http://schemas.microsoft.com/office/powerpoint/2010/main" val="157972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 by teachers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685" y="2159000"/>
            <a:ext cx="8917231" cy="4823057"/>
          </a:xfrm>
        </p:spPr>
        <p:txBody>
          <a:bodyPr>
            <a:normAutofit/>
          </a:bodyPr>
          <a:lstStyle/>
          <a:p>
            <a:r>
              <a:rPr lang="en-US" sz="2000" dirty="0"/>
              <a:t>Meeting Content standards</a:t>
            </a:r>
          </a:p>
          <a:p>
            <a:pPr lvl="1"/>
            <a:r>
              <a:rPr lang="en-US" sz="1800" dirty="0"/>
              <a:t>Create Kahoots based specifically on content standards.</a:t>
            </a:r>
          </a:p>
          <a:p>
            <a:pPr lvl="1"/>
            <a:r>
              <a:rPr lang="en-US" sz="1800" dirty="0"/>
              <a:t>Browse through thousands of pre-made Kahoots that address specific needs.</a:t>
            </a:r>
          </a:p>
          <a:p>
            <a:pPr lvl="1"/>
            <a:r>
              <a:rPr lang="en-US" sz="1800" dirty="0"/>
              <a:t>Save and edit pre-made Kahoots.</a:t>
            </a:r>
          </a:p>
        </p:txBody>
      </p:sp>
    </p:spTree>
    <p:extLst>
      <p:ext uri="{BB962C8B-B14F-4D97-AF65-F5344CB8AC3E}">
        <p14:creationId xmlns:p14="http://schemas.microsoft.com/office/powerpoint/2010/main" val="247284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 by teachers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3923" y="2171700"/>
            <a:ext cx="9063207" cy="1205793"/>
          </a:xfrm>
        </p:spPr>
        <p:txBody>
          <a:bodyPr>
            <a:normAutofit/>
          </a:bodyPr>
          <a:lstStyle/>
          <a:p>
            <a:r>
              <a:rPr lang="en-US" dirty="0"/>
              <a:t>Promotes learning goals</a:t>
            </a:r>
          </a:p>
          <a:p>
            <a:pPr lvl="1"/>
            <a:r>
              <a:rPr lang="en-US" dirty="0"/>
              <a:t>Engages students in a variety of question types.</a:t>
            </a:r>
          </a:p>
          <a:p>
            <a:pPr lvl="1"/>
            <a:r>
              <a:rPr lang="en-US" dirty="0"/>
              <a:t>Collaborative in nature.</a:t>
            </a:r>
          </a:p>
          <a:p>
            <a:pPr lvl="1"/>
            <a:endParaRPr lang="en-US" dirty="0"/>
          </a:p>
        </p:txBody>
      </p:sp>
      <p:pic>
        <p:nvPicPr>
          <p:cNvPr id="4" name="Picture 3" descr="Screen Shot 2015-03-29 at 4.42.01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414" y="3499083"/>
            <a:ext cx="4965707" cy="302363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-228600" y="3829415"/>
            <a:ext cx="4055435" cy="2362969"/>
          </a:xfrm>
          <a:prstGeom prst="rect">
            <a:avLst/>
          </a:prstGeom>
        </p:spPr>
        <p:txBody>
          <a:bodyPr vert="horz" lIns="54864" tIns="91440" rtlCol="0">
            <a:normAutofit fontScale="92500" lnSpcReduction="1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/>
            <a:r>
              <a:rPr lang="en-US" dirty="0"/>
              <a:t>Provides immediate feedback</a:t>
            </a:r>
          </a:p>
          <a:p>
            <a:pPr lvl="2"/>
            <a:r>
              <a:rPr lang="en-US" dirty="0"/>
              <a:t>See common answers</a:t>
            </a:r>
          </a:p>
          <a:p>
            <a:pPr lvl="2"/>
            <a:r>
              <a:rPr lang="en-US" dirty="0"/>
              <a:t>Address misconceptions</a:t>
            </a:r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77564" y="6506058"/>
            <a:ext cx="3479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Photo source: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GetKahoot.com</a:t>
            </a:r>
            <a:endParaRPr lang="en-US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8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 By Teachers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Differentiation/Diversity</a:t>
            </a:r>
          </a:p>
          <a:p>
            <a:pPr lvl="1"/>
            <a:r>
              <a:rPr lang="en-US" dirty="0"/>
              <a:t>Students can create their own Kahoots based on a specific, teacher-assigned standard.</a:t>
            </a:r>
          </a:p>
          <a:p>
            <a:pPr lvl="1"/>
            <a:r>
              <a:rPr lang="en-US" dirty="0"/>
              <a:t>Students can work independently or as a team.</a:t>
            </a:r>
          </a:p>
          <a:p>
            <a:pPr lvl="1"/>
            <a:r>
              <a:rPr lang="en-US" dirty="0"/>
              <a:t>Teachers can create quick assessments for individual students to take for data collection.</a:t>
            </a:r>
          </a:p>
          <a:p>
            <a:r>
              <a:rPr lang="en-US" dirty="0"/>
              <a:t>Promotes Communication</a:t>
            </a:r>
          </a:p>
          <a:p>
            <a:pPr lvl="1"/>
            <a:r>
              <a:rPr lang="en-US" dirty="0"/>
              <a:t>Teachers can facilitate discussion while a quiz is being conducted</a:t>
            </a:r>
          </a:p>
        </p:txBody>
      </p:sp>
    </p:spTree>
    <p:extLst>
      <p:ext uri="{BB962C8B-B14F-4D97-AF65-F5344CB8AC3E}">
        <p14:creationId xmlns:p14="http://schemas.microsoft.com/office/powerpoint/2010/main" val="372053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by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Promotes learner centered strategies</a:t>
            </a:r>
          </a:p>
          <a:p>
            <a:pPr lvl="1"/>
            <a:r>
              <a:rPr lang="en-US" dirty="0"/>
              <a:t>Students take control of their learning.</a:t>
            </a:r>
          </a:p>
          <a:p>
            <a:pPr lvl="1"/>
            <a:r>
              <a:rPr lang="en-US" dirty="0"/>
              <a:t>Game based format to encourage participation.</a:t>
            </a:r>
          </a:p>
          <a:p>
            <a:pPr lvl="1"/>
            <a:r>
              <a:rPr lang="en-US" dirty="0"/>
              <a:t>Catchy music plays during game to keep students entertained/engaged.</a:t>
            </a:r>
          </a:p>
          <a:p>
            <a:r>
              <a:rPr lang="en-US" dirty="0"/>
              <a:t>Promotes authentic learning</a:t>
            </a:r>
          </a:p>
          <a:p>
            <a:pPr lvl="1"/>
            <a:r>
              <a:rPr lang="en-US" dirty="0"/>
              <a:t>Gives immediate feedback and shows correct answers so students can learn from their mistakes.</a:t>
            </a:r>
          </a:p>
        </p:txBody>
      </p:sp>
    </p:spTree>
    <p:extLst>
      <p:ext uri="{BB962C8B-B14F-4D97-AF65-F5344CB8AC3E}">
        <p14:creationId xmlns:p14="http://schemas.microsoft.com/office/powerpoint/2010/main" val="99197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Kahoot?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05" y="2108199"/>
            <a:ext cx="4553421" cy="4668739"/>
          </a:xfrm>
        </p:spPr>
        <p:txBody>
          <a:bodyPr/>
          <a:lstStyle/>
          <a:p>
            <a:r>
              <a:rPr lang="en-US" dirty="0"/>
              <a:t>A free game based classroom response system.</a:t>
            </a:r>
          </a:p>
          <a:p>
            <a:r>
              <a:rPr lang="en-US" dirty="0"/>
              <a:t>Ask questions that motivate students to participate.</a:t>
            </a:r>
          </a:p>
          <a:p>
            <a:r>
              <a:rPr lang="en-US" dirty="0"/>
              <a:t>Create quizzes, surveys, or discussions.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Screen Shot 2015-03-29 at 4.34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42" y="1613071"/>
            <a:ext cx="4171715" cy="49233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2628" y="6438384"/>
            <a:ext cx="3479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Photo source: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GetKahoot.com</a:t>
            </a:r>
            <a:endParaRPr lang="en-US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06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by students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Higher order thinking</a:t>
            </a:r>
          </a:p>
          <a:p>
            <a:pPr lvl="1"/>
            <a:r>
              <a:rPr lang="en-US" dirty="0"/>
              <a:t>Teachers choose questions so higher order questioning is easy to integrate.</a:t>
            </a:r>
          </a:p>
          <a:p>
            <a:pPr lvl="1"/>
            <a:r>
              <a:rPr lang="en-US" dirty="0"/>
              <a:t>Timer can be adjusted to give students maximum time to think critically before answering.</a:t>
            </a:r>
          </a:p>
          <a:p>
            <a:r>
              <a:rPr lang="en-US" dirty="0"/>
              <a:t>Collaborative learning</a:t>
            </a:r>
          </a:p>
          <a:p>
            <a:pPr lvl="1"/>
            <a:r>
              <a:rPr lang="en-US" dirty="0"/>
              <a:t>Students can discuss their answers in teams before selecting an answer.</a:t>
            </a:r>
          </a:p>
          <a:p>
            <a:pPr lvl="1"/>
            <a:r>
              <a:rPr lang="en-US" dirty="0"/>
              <a:t>Students can work together to create their own Kahoots.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72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and global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Local</a:t>
            </a:r>
          </a:p>
          <a:p>
            <a:pPr lvl="1"/>
            <a:r>
              <a:rPr lang="en-US" sz="1800" dirty="0"/>
              <a:t>Students can communicate with one another in class while participating in quizzes and discussions.</a:t>
            </a:r>
          </a:p>
          <a:p>
            <a:pPr lvl="1"/>
            <a:r>
              <a:rPr lang="en-US" sz="1800" dirty="0"/>
              <a:t>Students collaborate while working in teams to create their own Kahoots.</a:t>
            </a:r>
          </a:p>
        </p:txBody>
      </p:sp>
    </p:spTree>
    <p:extLst>
      <p:ext uri="{BB962C8B-B14F-4D97-AF65-F5344CB8AC3E}">
        <p14:creationId xmlns:p14="http://schemas.microsoft.com/office/powerpoint/2010/main" val="373845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and Global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005" y="2133600"/>
            <a:ext cx="4283191" cy="4886520"/>
          </a:xfrm>
        </p:spPr>
        <p:txBody>
          <a:bodyPr>
            <a:normAutofit/>
          </a:bodyPr>
          <a:lstStyle/>
          <a:p>
            <a:r>
              <a:rPr lang="en-US" dirty="0"/>
              <a:t>Global</a:t>
            </a:r>
          </a:p>
          <a:p>
            <a:pPr lvl="1"/>
            <a:r>
              <a:rPr lang="en-US" dirty="0"/>
              <a:t>View Kahoots from around the world.</a:t>
            </a:r>
          </a:p>
          <a:p>
            <a:pPr lvl="1"/>
            <a:r>
              <a:rPr lang="en-US" dirty="0"/>
              <a:t>Save and edit them to meet specific needs.</a:t>
            </a:r>
          </a:p>
          <a:p>
            <a:pPr lvl="1"/>
            <a:r>
              <a:rPr lang="en-US" dirty="0"/>
              <a:t>Find users that you like and “favorite” them so you can see all of their Kahoots.</a:t>
            </a:r>
          </a:p>
          <a:p>
            <a:pPr lvl="1"/>
            <a:r>
              <a:rPr lang="en-US" dirty="0"/>
              <a:t>Use screen sharing to join classrooms.</a:t>
            </a:r>
          </a:p>
        </p:txBody>
      </p:sp>
      <p:pic>
        <p:nvPicPr>
          <p:cNvPr id="4" name="Global Classroom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8800" y="2592056"/>
            <a:ext cx="4615060" cy="300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2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Professional Learning</a:t>
            </a:r>
          </a:p>
          <a:p>
            <a:pPr lvl="1"/>
            <a:r>
              <a:rPr lang="en-US" sz="1800" dirty="0"/>
              <a:t>Teachers can learn to use Kahoot during a weekly grade level meeting.</a:t>
            </a:r>
          </a:p>
          <a:p>
            <a:pPr lvl="1"/>
            <a:r>
              <a:rPr lang="en-US" sz="1800" dirty="0"/>
              <a:t>Introduce Kahoot to teachers by using an actual Kahoot quiz to gain their attention.</a:t>
            </a:r>
          </a:p>
          <a:p>
            <a:pPr lvl="1"/>
            <a:r>
              <a:rPr lang="en-US" sz="1800" dirty="0"/>
              <a:t>Show teachers tutorial videos and FAQ’s.</a:t>
            </a:r>
          </a:p>
        </p:txBody>
      </p:sp>
    </p:spTree>
    <p:extLst>
      <p:ext uri="{BB962C8B-B14F-4D97-AF65-F5344CB8AC3E}">
        <p14:creationId xmlns:p14="http://schemas.microsoft.com/office/powerpoint/2010/main" val="157166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191000"/>
          </a:xfrm>
        </p:spPr>
        <p:txBody>
          <a:bodyPr>
            <a:normAutofit/>
          </a:bodyPr>
          <a:lstStyle/>
          <a:p>
            <a:r>
              <a:rPr lang="en-US" sz="2000" dirty="0"/>
              <a:t>Sustaining the technology</a:t>
            </a:r>
          </a:p>
          <a:p>
            <a:pPr lvl="1"/>
            <a:r>
              <a:rPr lang="en-US" sz="1800" dirty="0"/>
              <a:t>Check in with teachers periodically to see how implementation is going.</a:t>
            </a:r>
          </a:p>
          <a:p>
            <a:pPr lvl="1"/>
            <a:r>
              <a:rPr lang="en-US" sz="1800" dirty="0"/>
              <a:t>Offer new ways to use Kahoot within the classroom:</a:t>
            </a:r>
          </a:p>
          <a:p>
            <a:pPr lvl="2"/>
            <a:r>
              <a:rPr lang="en-US" sz="1600" dirty="0"/>
              <a:t>Discussions</a:t>
            </a:r>
          </a:p>
          <a:p>
            <a:pPr lvl="2"/>
            <a:r>
              <a:rPr lang="en-US" sz="1600" dirty="0"/>
              <a:t>Surveys</a:t>
            </a:r>
          </a:p>
          <a:p>
            <a:pPr lvl="2"/>
            <a:r>
              <a:rPr lang="en-US" sz="1600" dirty="0"/>
              <a:t>Student-made Kahoots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98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available?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697" y="2197100"/>
            <a:ext cx="8660959" cy="4660900"/>
          </a:xfrm>
        </p:spPr>
        <p:txBody>
          <a:bodyPr/>
          <a:lstStyle/>
          <a:p>
            <a:r>
              <a:rPr lang="en-US" dirty="0"/>
              <a:t>There is little research available, however it has been mentioned on blogs around the world.</a:t>
            </a:r>
          </a:p>
          <a:p>
            <a:pPr lvl="1"/>
            <a:r>
              <a:rPr lang="en-US" dirty="0"/>
              <a:t>Rank 81 on </a:t>
            </a:r>
            <a:r>
              <a:rPr lang="en-US" dirty="0">
                <a:hlinkClick r:id="rId2"/>
              </a:rPr>
              <a:t>“Top 100 Tools for Learning 2014”</a:t>
            </a:r>
            <a:endParaRPr lang="en-US" dirty="0"/>
          </a:p>
          <a:p>
            <a:pPr lvl="1"/>
            <a:r>
              <a:rPr lang="en-US" dirty="0"/>
              <a:t>Matt Miller, of </a:t>
            </a:r>
            <a:r>
              <a:rPr lang="en-US" dirty="0">
                <a:hlinkClick r:id="rId3"/>
              </a:rPr>
              <a:t>“Ditch that textbook” </a:t>
            </a:r>
            <a:r>
              <a:rPr lang="en-US" dirty="0"/>
              <a:t>blog, says, “My students begged for it almost every day” and “If you haven’t heard of it, it could be your new favorite digital tool of the year…”</a:t>
            </a:r>
          </a:p>
          <a:p>
            <a:pPr lvl="1"/>
            <a:r>
              <a:rPr lang="en-US" dirty="0">
                <a:hlinkClick r:id="rId4"/>
              </a:rPr>
              <a:t>Arctic Start Up</a:t>
            </a:r>
            <a:r>
              <a:rPr lang="en-US" dirty="0"/>
              <a:t>, states, “ Kahoot is seeing more than 900,000 unique new players per week and now reaching more than 12 million unique students.”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37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Reflection: What did you learn?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471" y="2247899"/>
            <a:ext cx="8838813" cy="4466557"/>
          </a:xfrm>
        </p:spPr>
        <p:txBody>
          <a:bodyPr>
            <a:normAutofit/>
          </a:bodyPr>
          <a:lstStyle/>
          <a:p>
            <a:r>
              <a:rPr lang="en-US" dirty="0"/>
              <a:t>After using Kahoot in my classroom several times, it is clear that it is a great tool to maintain student engagement. </a:t>
            </a:r>
          </a:p>
          <a:p>
            <a:r>
              <a:rPr lang="en-US" dirty="0"/>
              <a:t>Students want to be at the top of the leaderboard and beg to play again if we have time.  Of course I say yes because they are seeing the content again which is helping them learn.</a:t>
            </a:r>
          </a:p>
          <a:p>
            <a:r>
              <a:rPr lang="en-US" dirty="0"/>
              <a:t>Being able to search through thousands of Kahoots made by other teachers is often a huge time saver and makes my life so much easier!</a:t>
            </a:r>
          </a:p>
        </p:txBody>
      </p:sp>
    </p:spTree>
    <p:extLst>
      <p:ext uri="{BB962C8B-B14F-4D97-AF65-F5344CB8AC3E}">
        <p14:creationId xmlns:p14="http://schemas.microsoft.com/office/powerpoint/2010/main" val="313015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Reflection: Strengthen practice?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478" y="2222500"/>
            <a:ext cx="8943521" cy="3962140"/>
          </a:xfrm>
        </p:spPr>
        <p:txBody>
          <a:bodyPr>
            <a:normAutofit/>
          </a:bodyPr>
          <a:lstStyle/>
          <a:p>
            <a:r>
              <a:rPr lang="en-US" dirty="0"/>
              <a:t>I have had the chance to refresh some of my colleagues on how to use Kahoot in their classrooms, and showing new teachers how to use Kahoot in their classrooms.  I have also been able to assist teachers in editing pre-made Kahoots to meet their specific needs. Hearing about their success in using it makes me feel like I am reaching my goal of becoming a technology coach.</a:t>
            </a:r>
          </a:p>
          <a:p>
            <a:r>
              <a:rPr lang="en-US" dirty="0"/>
              <a:t>Implementing this tool in my classroom and teaching others to use it has made me realize how much of a positive impact technology integration has on students in the classroom.</a:t>
            </a:r>
          </a:p>
        </p:txBody>
      </p:sp>
    </p:spTree>
    <p:extLst>
      <p:ext uri="{BB962C8B-B14F-4D97-AF65-F5344CB8AC3E}">
        <p14:creationId xmlns:p14="http://schemas.microsoft.com/office/powerpoint/2010/main" val="418269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7900"/>
            <a:ext cx="8229600" cy="3075028"/>
          </a:xfrm>
        </p:spPr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en-US" sz="1600" dirty="0"/>
              <a:t>Anderson, G. (2014). </a:t>
            </a:r>
            <a:r>
              <a:rPr lang="en-US" sz="1600" i="1" dirty="0"/>
              <a:t>Norway’s kahoot is an edtech rocket with 900,000 unique new players last week. </a:t>
            </a:r>
            <a:r>
              <a:rPr lang="en-US" sz="1600" dirty="0"/>
              <a:t>Arctic Start Up. Retrieved from </a:t>
            </a:r>
            <a:r>
              <a:rPr lang="en-US" sz="1600" dirty="0">
                <a:hlinkClick r:id="rId2"/>
              </a:rPr>
              <a:t>http://arcticstartup.com/2014/10/27/norways-kahoot-is-an-edtech-rocket-with-900000-signups-last-week</a:t>
            </a:r>
            <a:endParaRPr lang="en-US" sz="1600" dirty="0"/>
          </a:p>
          <a:p>
            <a:pPr marL="118872" indent="0">
              <a:buNone/>
            </a:pPr>
            <a:r>
              <a:rPr lang="en-US" sz="1600" dirty="0"/>
              <a:t>Baharti, P. (2014) </a:t>
            </a:r>
            <a:r>
              <a:rPr lang="en-US" sz="1600" i="1" dirty="0"/>
              <a:t>How kahoot can help teachers to engage students. </a:t>
            </a:r>
            <a:r>
              <a:rPr lang="en-US" sz="1600" dirty="0"/>
              <a:t>Retrieved from </a:t>
            </a:r>
            <a:r>
              <a:rPr lang="en-US" sz="1600" dirty="0">
                <a:hlinkClick r:id="rId3"/>
              </a:rPr>
              <a:t>http://edtechreview.in/news/1490-how-kahoot-can-help-teachers-to-engage-students</a:t>
            </a:r>
            <a:endParaRPr lang="en-US" sz="1600" dirty="0"/>
          </a:p>
          <a:p>
            <a:pPr marL="118872" indent="0">
              <a:buNone/>
            </a:pPr>
            <a:r>
              <a:rPr lang="en-US" sz="1600" dirty="0"/>
              <a:t>Hart, J. (2014). </a:t>
            </a:r>
            <a:r>
              <a:rPr lang="en-US" sz="1600" i="1" dirty="0"/>
              <a:t>Top 100 tools for learning 2014. </a:t>
            </a:r>
            <a:r>
              <a:rPr lang="en-US" sz="1600" dirty="0"/>
              <a:t>Retrieved from </a:t>
            </a:r>
            <a:r>
              <a:rPr lang="en-US" sz="1600" dirty="0">
                <a:hlinkClick r:id="rId4"/>
              </a:rPr>
              <a:t>http://c4lpt.co.uk/top100tools/kahoot/</a:t>
            </a:r>
            <a:endParaRPr lang="en-US" sz="1600" dirty="0"/>
          </a:p>
          <a:p>
            <a:pPr marL="118872" indent="0">
              <a:buNone/>
            </a:pPr>
            <a:r>
              <a:rPr lang="en-US" sz="1600" dirty="0"/>
              <a:t>Miller, M. (2014). </a:t>
            </a:r>
            <a:r>
              <a:rPr lang="en-US" sz="1600" i="1" dirty="0"/>
              <a:t>10 ways to electrify class with kahoot. </a:t>
            </a:r>
            <a:r>
              <a:rPr lang="en-US" sz="1600" dirty="0"/>
              <a:t>Ditch that textbook. Retrieved from </a:t>
            </a:r>
            <a:r>
              <a:rPr lang="en-US" sz="1600" dirty="0">
                <a:hlinkClick r:id="rId5"/>
              </a:rPr>
              <a:t>http://ditchthattextbook.com/2014/08/28/10-ways-to-electrify-class-with-kahoot/</a:t>
            </a:r>
            <a:endParaRPr lang="en-US" sz="1600" dirty="0"/>
          </a:p>
          <a:p>
            <a:pPr marL="11887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6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Purpose of Kahoot!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36" y="2108200"/>
            <a:ext cx="9103464" cy="863994"/>
          </a:xfrm>
        </p:spPr>
        <p:txBody>
          <a:bodyPr/>
          <a:lstStyle/>
          <a:p>
            <a:r>
              <a:rPr lang="en-US" dirty="0"/>
              <a:t>To maintain student engagement in formative assessment using a game based interface.</a:t>
            </a:r>
          </a:p>
          <a:p>
            <a:pPr marL="118872" indent="0">
              <a:buNone/>
            </a:pPr>
            <a:endParaRPr lang="en-US" dirty="0"/>
          </a:p>
        </p:txBody>
      </p:sp>
      <p:pic>
        <p:nvPicPr>
          <p:cNvPr id="4" name="Picture 3" descr="Screen Shot 2015-03-29 at 4.41.40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630" y="2871883"/>
            <a:ext cx="5022952" cy="344301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4839" y="2783053"/>
            <a:ext cx="3549791" cy="3620673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800" dirty="0"/>
              <a:t>Students answer questions in real time while competing against each other.</a:t>
            </a:r>
          </a:p>
          <a:p>
            <a:pPr marL="118872" indent="0">
              <a:buFont typeface="Wingdings 2"/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96492" y="6314894"/>
            <a:ext cx="3479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Photo source: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GetKahoot.com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27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Kahoot!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113" y="2120900"/>
            <a:ext cx="8579889" cy="689175"/>
          </a:xfrm>
        </p:spPr>
        <p:txBody>
          <a:bodyPr/>
          <a:lstStyle/>
          <a:p>
            <a:r>
              <a:rPr lang="en-US" dirty="0"/>
              <a:t>Students try to reach the top of the leaderboard.</a:t>
            </a:r>
          </a:p>
        </p:txBody>
      </p:sp>
      <p:pic>
        <p:nvPicPr>
          <p:cNvPr id="4" name="Picture 3" descr="Screen Shot 2015-03-29 at 4.41.13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060" y="2580406"/>
            <a:ext cx="5913824" cy="360716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4760" y="3012008"/>
            <a:ext cx="3080653" cy="3611166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800" dirty="0"/>
              <a:t>Teachers facilitate discussion as students answer questions.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16404" y="6220705"/>
            <a:ext cx="3479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Photo source: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GetKahoot.com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3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Kahoot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76128" y="2159000"/>
            <a:ext cx="8229600" cy="12065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/>
              <a:t>Kahoot uses a game-based learning approach to inspire creation and research in students. Its game-based system is very entertaining unlike other traditional quiz procedures.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82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Bartow County’s 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5200"/>
            <a:ext cx="8229600" cy="3581400"/>
          </a:xfrm>
        </p:spPr>
        <p:txBody>
          <a:bodyPr>
            <a:normAutofit/>
          </a:bodyPr>
          <a:lstStyle/>
          <a:p>
            <a:r>
              <a:rPr lang="en-US" sz="2000" dirty="0"/>
              <a:t>“The Bartow County School System is committed to providing quality instruction and excellent educational experiences while insuring academic achievement through technology for the students we </a:t>
            </a:r>
            <a:r>
              <a:rPr lang="en-US" sz="2000"/>
              <a:t>serve.”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8557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6900"/>
            <a:ext cx="8229600" cy="798576"/>
          </a:xfrm>
        </p:spPr>
        <p:txBody>
          <a:bodyPr>
            <a:normAutofit/>
          </a:bodyPr>
          <a:lstStyle/>
          <a:p>
            <a:r>
              <a:rPr lang="en-US" dirty="0"/>
              <a:t>Adairsville Middle School’s 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6900"/>
            <a:ext cx="8229600" cy="454660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endParaRPr lang="en-US" dirty="0"/>
          </a:p>
          <a:p>
            <a:r>
              <a:rPr lang="en-US" sz="2000" dirty="0"/>
              <a:t>“Equitable access for students and staff to innovative technology resources, such as internet resources, state-of-the-art computer hardware, digital content based curriculum programs must be provided and maintained in order to meet system goals.”</a:t>
            </a:r>
          </a:p>
        </p:txBody>
      </p:sp>
    </p:spTree>
    <p:extLst>
      <p:ext uri="{BB962C8B-B14F-4D97-AF65-F5344CB8AC3E}">
        <p14:creationId xmlns:p14="http://schemas.microsoft.com/office/powerpoint/2010/main" val="233621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does Kahoot support Adairsville Middle School’s Vision?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967" y="2159000"/>
            <a:ext cx="4596151" cy="4604430"/>
          </a:xfrm>
        </p:spPr>
        <p:txBody>
          <a:bodyPr>
            <a:normAutofit/>
          </a:bodyPr>
          <a:lstStyle/>
          <a:p>
            <a:r>
              <a:rPr lang="en-US" dirty="0"/>
              <a:t>Kahoot is easy to use for all types of learners so equitable access is easy to achieve.</a:t>
            </a:r>
          </a:p>
          <a:p>
            <a:r>
              <a:rPr lang="en-US" dirty="0"/>
              <a:t>Academic achievement becomes fun for students as they try to reach the top of the leaderboard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Screen Shot 2015-03-29 at 4.35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864" y="1728003"/>
            <a:ext cx="3887972" cy="46457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59353" y="6280154"/>
            <a:ext cx="3479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Photo source: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GetKahoot.com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04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 and Grade level Range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520" y="2159000"/>
            <a:ext cx="8229600" cy="4012130"/>
          </a:xfrm>
        </p:spPr>
        <p:txBody>
          <a:bodyPr/>
          <a:lstStyle/>
          <a:p>
            <a:r>
              <a:rPr lang="en-US" dirty="0"/>
              <a:t>Engaging for Kindergarten through 12</a:t>
            </a:r>
            <a:r>
              <a:rPr lang="en-US" baseline="30000" dirty="0"/>
              <a:t>th</a:t>
            </a:r>
            <a:r>
              <a:rPr lang="en-US" dirty="0"/>
              <a:t> grade </a:t>
            </a:r>
          </a:p>
          <a:p>
            <a:r>
              <a:rPr lang="en-US" dirty="0"/>
              <a:t>All students participating need a device with a web browser.</a:t>
            </a:r>
          </a:p>
          <a:p>
            <a:pPr lvl="1"/>
            <a:r>
              <a:rPr lang="en-US" dirty="0"/>
              <a:t>Laptop</a:t>
            </a:r>
          </a:p>
          <a:p>
            <a:pPr lvl="1"/>
            <a:r>
              <a:rPr lang="en-US" dirty="0"/>
              <a:t>Tablet</a:t>
            </a:r>
          </a:p>
          <a:p>
            <a:pPr lvl="1"/>
            <a:r>
              <a:rPr lang="en-US" dirty="0"/>
              <a:t>Smart phone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34292" y="6171130"/>
            <a:ext cx="3479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Photo source: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GetKahoot.com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 descr="Screen Shot 2015-03-29 at 5.01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149" y="3188985"/>
            <a:ext cx="3536671" cy="283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1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4860</TotalTime>
  <Words>1368</Words>
  <Application>Microsoft Office PowerPoint</Application>
  <PresentationFormat>On-screen Show (4:3)</PresentationFormat>
  <Paragraphs>138</Paragraphs>
  <Slides>28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Century Gothic</vt:lpstr>
      <vt:lpstr>Wingdings</vt:lpstr>
      <vt:lpstr>Wingdings 2</vt:lpstr>
      <vt:lpstr>Wingdings 3</vt:lpstr>
      <vt:lpstr>Ion Boardroom</vt:lpstr>
      <vt:lpstr>Kahoot!</vt:lpstr>
      <vt:lpstr>What is Kahoot?</vt:lpstr>
      <vt:lpstr>Purpose of Kahoot!</vt:lpstr>
      <vt:lpstr>Purpose of Kahoot!</vt:lpstr>
      <vt:lpstr>Purpose of Kahoot</vt:lpstr>
      <vt:lpstr>Bartow County’s Vision</vt:lpstr>
      <vt:lpstr>Adairsville Middle School’s Vision</vt:lpstr>
      <vt:lpstr>How does Kahoot support Adairsville Middle School’s Vision?</vt:lpstr>
      <vt:lpstr>Age and Grade level Range</vt:lpstr>
      <vt:lpstr>Strategies for equitable access</vt:lpstr>
      <vt:lpstr>Equipment/software needed</vt:lpstr>
      <vt:lpstr>Technical support</vt:lpstr>
      <vt:lpstr>Limitations</vt:lpstr>
      <vt:lpstr>Cost</vt:lpstr>
      <vt:lpstr>Funding</vt:lpstr>
      <vt:lpstr>Usage by teachers</vt:lpstr>
      <vt:lpstr>Usage by teachers</vt:lpstr>
      <vt:lpstr>Usage By Teachers Continued</vt:lpstr>
      <vt:lpstr>Learning by students</vt:lpstr>
      <vt:lpstr>Learning by students Continued</vt:lpstr>
      <vt:lpstr>Local and global Communication</vt:lpstr>
      <vt:lpstr>Local and Global Communication</vt:lpstr>
      <vt:lpstr>Plan for implementation</vt:lpstr>
      <vt:lpstr>Plan for implementation</vt:lpstr>
      <vt:lpstr>Research available?</vt:lpstr>
      <vt:lpstr>Reflection: What did you learn?</vt:lpstr>
      <vt:lpstr>Reflection: Strengthen practice?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LearnZillion</dc:title>
  <dc:creator>Creel, Amanda</dc:creator>
  <cp:lastModifiedBy>Hyder, Valerie</cp:lastModifiedBy>
  <cp:revision>51</cp:revision>
  <dcterms:created xsi:type="dcterms:W3CDTF">2015-01-25T22:46:45Z</dcterms:created>
  <dcterms:modified xsi:type="dcterms:W3CDTF">2018-02-20T18:33:41Z</dcterms:modified>
</cp:coreProperties>
</file>